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035" userDrawn="1">
          <p15:clr>
            <a:srgbClr val="A4A3A4"/>
          </p15:clr>
        </p15:guide>
        <p15:guide id="2" pos="30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24" y="36"/>
      </p:cViewPr>
      <p:guideLst>
        <p:guide orient="horz" pos="2035"/>
        <p:guide pos="30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678" y="2342515"/>
            <a:ext cx="90970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5358" y="4231640"/>
            <a:ext cx="74916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119" y="1737995"/>
            <a:ext cx="46555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1728" y="1737995"/>
            <a:ext cx="46555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4990" y="9692"/>
            <a:ext cx="8503678" cy="754608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7736" y="1939561"/>
            <a:ext cx="8520932" cy="561622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34753" y="4307"/>
            <a:ext cx="6083916" cy="75514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120" y="302260"/>
            <a:ext cx="96321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120" y="1737995"/>
            <a:ext cx="96321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8811" y="7027545"/>
            <a:ext cx="34247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119" y="7027545"/>
            <a:ext cx="2461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5719" y="7027545"/>
            <a:ext cx="2461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48355" y="901954"/>
            <a:ext cx="1222247" cy="576529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1DAF66B-4271-3CA5-9E96-980454F87075}"/>
              </a:ext>
            </a:extLst>
          </p:cNvPr>
          <p:cNvSpPr txBox="1"/>
          <p:nvPr/>
        </p:nvSpPr>
        <p:spPr>
          <a:xfrm>
            <a:off x="2451100" y="514985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Hướng dẫn sử dụng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 rot="5400000">
            <a:off x="2744977" y="-852171"/>
            <a:ext cx="5219700" cy="9273540"/>
            <a:chOff x="1176527" y="716279"/>
            <a:chExt cx="5219700" cy="9273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6527" y="716279"/>
              <a:ext cx="5219700" cy="92735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0539" y="7666748"/>
              <a:ext cx="652214" cy="18295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53338" y="6857237"/>
              <a:ext cx="334645" cy="692785"/>
            </a:xfrm>
            <a:custGeom>
              <a:avLst/>
              <a:gdLst/>
              <a:ahLst/>
              <a:cxnLst/>
              <a:rect l="l" t="t" r="r" b="b"/>
              <a:pathLst>
                <a:path w="334645" h="692784">
                  <a:moveTo>
                    <a:pt x="250507" y="692753"/>
                  </a:moveTo>
                  <a:lnTo>
                    <a:pt x="84010" y="692753"/>
                  </a:lnTo>
                  <a:lnTo>
                    <a:pt x="84010" y="166306"/>
                  </a:lnTo>
                  <a:lnTo>
                    <a:pt x="0" y="166306"/>
                  </a:lnTo>
                  <a:lnTo>
                    <a:pt x="166497" y="0"/>
                  </a:lnTo>
                  <a:lnTo>
                    <a:pt x="334518" y="166306"/>
                  </a:lnTo>
                  <a:lnTo>
                    <a:pt x="250507" y="166306"/>
                  </a:lnTo>
                  <a:lnTo>
                    <a:pt x="250507" y="692753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53338" y="6857237"/>
              <a:ext cx="334645" cy="692785"/>
            </a:xfrm>
            <a:custGeom>
              <a:avLst/>
              <a:gdLst/>
              <a:ahLst/>
              <a:cxnLst/>
              <a:rect l="l" t="t" r="r" b="b"/>
              <a:pathLst>
                <a:path w="334645" h="692784">
                  <a:moveTo>
                    <a:pt x="84010" y="692753"/>
                  </a:moveTo>
                  <a:lnTo>
                    <a:pt x="84010" y="166306"/>
                  </a:lnTo>
                  <a:lnTo>
                    <a:pt x="0" y="166306"/>
                  </a:lnTo>
                  <a:lnTo>
                    <a:pt x="166497" y="0"/>
                  </a:lnTo>
                  <a:lnTo>
                    <a:pt x="334518" y="166306"/>
                  </a:lnTo>
                  <a:lnTo>
                    <a:pt x="250507" y="166306"/>
                  </a:lnTo>
                  <a:lnTo>
                    <a:pt x="250507" y="692753"/>
                  </a:lnTo>
                  <a:lnTo>
                    <a:pt x="84010" y="692753"/>
                  </a:lnTo>
                  <a:close/>
                </a:path>
              </a:pathLst>
            </a:custGeom>
            <a:ln w="16802">
              <a:solidFill>
                <a:srgbClr val="03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03548" y="6120383"/>
              <a:ext cx="151130" cy="494030"/>
            </a:xfrm>
            <a:custGeom>
              <a:avLst/>
              <a:gdLst/>
              <a:ahLst/>
              <a:cxnLst/>
              <a:rect l="l" t="t" r="r" b="b"/>
              <a:pathLst>
                <a:path w="151129" h="494029">
                  <a:moveTo>
                    <a:pt x="150875" y="493775"/>
                  </a:moveTo>
                  <a:lnTo>
                    <a:pt x="0" y="493775"/>
                  </a:lnTo>
                  <a:lnTo>
                    <a:pt x="0" y="0"/>
                  </a:lnTo>
                  <a:lnTo>
                    <a:pt x="150875" y="0"/>
                  </a:lnTo>
                  <a:lnTo>
                    <a:pt x="150875" y="493775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03071" y="6121812"/>
              <a:ext cx="151765" cy="493395"/>
            </a:xfrm>
            <a:custGeom>
              <a:avLst/>
              <a:gdLst/>
              <a:ahLst/>
              <a:cxnLst/>
              <a:rect l="l" t="t" r="r" b="b"/>
              <a:pathLst>
                <a:path w="151764" h="493395">
                  <a:moveTo>
                    <a:pt x="151161" y="492823"/>
                  </a:moveTo>
                  <a:lnTo>
                    <a:pt x="151161" y="0"/>
                  </a:lnTo>
                  <a:lnTo>
                    <a:pt x="0" y="0"/>
                  </a:lnTo>
                  <a:lnTo>
                    <a:pt x="0" y="492823"/>
                  </a:lnTo>
                  <a:lnTo>
                    <a:pt x="151161" y="492823"/>
                  </a:lnTo>
                  <a:close/>
                </a:path>
              </a:pathLst>
            </a:custGeom>
            <a:ln w="16802">
              <a:solidFill>
                <a:srgbClr val="03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 rot="5400000">
            <a:off x="2744977" y="-852171"/>
            <a:ext cx="5219700" cy="9273540"/>
            <a:chOff x="1176527" y="716279"/>
            <a:chExt cx="5219700" cy="9273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6527" y="716279"/>
              <a:ext cx="5219700" cy="92735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7614" y="9153715"/>
              <a:ext cx="132873" cy="1265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9231" y="9002648"/>
              <a:ext cx="152781" cy="122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762" y="8892730"/>
              <a:ext cx="97726" cy="808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762" y="8682227"/>
              <a:ext cx="97726" cy="1418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34566" y="8505157"/>
              <a:ext cx="163353" cy="1480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7614" y="8259508"/>
              <a:ext cx="132873" cy="1800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14659" y="8151208"/>
              <a:ext cx="157353" cy="839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4286" y="8041290"/>
              <a:ext cx="97726" cy="808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38364" y="6889241"/>
              <a:ext cx="217170" cy="752475"/>
            </a:xfrm>
            <a:custGeom>
              <a:avLst/>
              <a:gdLst/>
              <a:ahLst/>
              <a:cxnLst/>
              <a:rect l="l" t="t" r="r" b="b"/>
              <a:pathLst>
                <a:path w="217170" h="752475">
                  <a:moveTo>
                    <a:pt x="163353" y="752284"/>
                  </a:moveTo>
                  <a:lnTo>
                    <a:pt x="54959" y="752284"/>
                  </a:lnTo>
                  <a:lnTo>
                    <a:pt x="54959" y="109918"/>
                  </a:lnTo>
                  <a:lnTo>
                    <a:pt x="0" y="109918"/>
                  </a:lnTo>
                  <a:lnTo>
                    <a:pt x="108394" y="0"/>
                  </a:lnTo>
                  <a:lnTo>
                    <a:pt x="216788" y="109918"/>
                  </a:lnTo>
                  <a:lnTo>
                    <a:pt x="163353" y="109918"/>
                  </a:lnTo>
                  <a:lnTo>
                    <a:pt x="163353" y="752284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38364" y="6889241"/>
              <a:ext cx="217170" cy="752475"/>
            </a:xfrm>
            <a:custGeom>
              <a:avLst/>
              <a:gdLst/>
              <a:ahLst/>
              <a:cxnLst/>
              <a:rect l="l" t="t" r="r" b="b"/>
              <a:pathLst>
                <a:path w="217170" h="752475">
                  <a:moveTo>
                    <a:pt x="54959" y="752284"/>
                  </a:moveTo>
                  <a:lnTo>
                    <a:pt x="54959" y="109918"/>
                  </a:lnTo>
                  <a:lnTo>
                    <a:pt x="0" y="109918"/>
                  </a:lnTo>
                  <a:lnTo>
                    <a:pt x="108394" y="0"/>
                  </a:lnTo>
                  <a:lnTo>
                    <a:pt x="216788" y="109918"/>
                  </a:lnTo>
                  <a:lnTo>
                    <a:pt x="163353" y="109918"/>
                  </a:lnTo>
                  <a:lnTo>
                    <a:pt x="163353" y="752284"/>
                  </a:lnTo>
                  <a:lnTo>
                    <a:pt x="54959" y="752284"/>
                  </a:lnTo>
                  <a:close/>
                </a:path>
              </a:pathLst>
            </a:custGeom>
            <a:ln w="16802">
              <a:solidFill>
                <a:srgbClr val="03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80261" y="7816976"/>
              <a:ext cx="460375" cy="1546225"/>
            </a:xfrm>
            <a:custGeom>
              <a:avLst/>
              <a:gdLst/>
              <a:ahLst/>
              <a:cxnLst/>
              <a:rect l="l" t="t" r="r" b="b"/>
              <a:pathLst>
                <a:path w="460375" h="1546225">
                  <a:moveTo>
                    <a:pt x="459771" y="1545717"/>
                  </a:moveTo>
                  <a:lnTo>
                    <a:pt x="459771" y="0"/>
                  </a:lnTo>
                  <a:lnTo>
                    <a:pt x="0" y="0"/>
                  </a:lnTo>
                  <a:lnTo>
                    <a:pt x="0" y="1545717"/>
                  </a:lnTo>
                  <a:lnTo>
                    <a:pt x="459771" y="1545717"/>
                  </a:lnTo>
                  <a:close/>
                </a:path>
              </a:pathLst>
            </a:custGeom>
            <a:ln w="16802">
              <a:solidFill>
                <a:srgbClr val="03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86783" y="6012179"/>
              <a:ext cx="160020" cy="601980"/>
            </a:xfrm>
            <a:custGeom>
              <a:avLst/>
              <a:gdLst/>
              <a:ahLst/>
              <a:cxnLst/>
              <a:rect l="l" t="t" r="r" b="b"/>
              <a:pathLst>
                <a:path w="160020" h="601979">
                  <a:moveTo>
                    <a:pt x="160019" y="601979"/>
                  </a:moveTo>
                  <a:lnTo>
                    <a:pt x="0" y="601979"/>
                  </a:lnTo>
                  <a:lnTo>
                    <a:pt x="0" y="0"/>
                  </a:lnTo>
                  <a:lnTo>
                    <a:pt x="160019" y="0"/>
                  </a:lnTo>
                  <a:lnTo>
                    <a:pt x="160019" y="60197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86212" y="6013418"/>
              <a:ext cx="159385" cy="601345"/>
            </a:xfrm>
            <a:custGeom>
              <a:avLst/>
              <a:gdLst/>
              <a:ahLst/>
              <a:cxnLst/>
              <a:rect l="l" t="t" r="r" b="b"/>
              <a:pathLst>
                <a:path w="159385" h="601345">
                  <a:moveTo>
                    <a:pt x="158876" y="601218"/>
                  </a:moveTo>
                  <a:lnTo>
                    <a:pt x="158876" y="0"/>
                  </a:lnTo>
                  <a:lnTo>
                    <a:pt x="0" y="0"/>
                  </a:lnTo>
                  <a:lnTo>
                    <a:pt x="0" y="601218"/>
                  </a:lnTo>
                  <a:lnTo>
                    <a:pt x="158876" y="601218"/>
                  </a:lnTo>
                  <a:close/>
                </a:path>
              </a:pathLst>
            </a:custGeom>
            <a:ln w="16802">
              <a:solidFill>
                <a:srgbClr val="03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 rot="5400000">
            <a:off x="2744977" y="-852171"/>
            <a:ext cx="5219700" cy="9273540"/>
            <a:chOff x="1176527" y="716279"/>
            <a:chExt cx="5219700" cy="9273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6527" y="716279"/>
              <a:ext cx="5219700" cy="92735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8437" y="2095023"/>
              <a:ext cx="136017" cy="1189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1580" y="1986724"/>
              <a:ext cx="131254" cy="808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5108" y="1873757"/>
              <a:ext cx="126777" cy="900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6632" y="1770030"/>
              <a:ext cx="96202" cy="793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36913" y="1541144"/>
              <a:ext cx="135921" cy="1602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76632" y="1367218"/>
              <a:ext cx="96202" cy="1403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21673" y="909446"/>
              <a:ext cx="152781" cy="3906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9801" y="1377886"/>
              <a:ext cx="172593" cy="8300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08877" y="1434274"/>
              <a:ext cx="410845" cy="184785"/>
            </a:xfrm>
            <a:custGeom>
              <a:avLst/>
              <a:gdLst/>
              <a:ahLst/>
              <a:cxnLst/>
              <a:rect l="l" t="t" r="r" b="b"/>
              <a:pathLst>
                <a:path w="410845" h="184784">
                  <a:moveTo>
                    <a:pt x="317658" y="184689"/>
                  </a:moveTo>
                  <a:lnTo>
                    <a:pt x="317658" y="138874"/>
                  </a:lnTo>
                  <a:lnTo>
                    <a:pt x="0" y="138874"/>
                  </a:lnTo>
                  <a:lnTo>
                    <a:pt x="0" y="45815"/>
                  </a:lnTo>
                  <a:lnTo>
                    <a:pt x="317658" y="45815"/>
                  </a:lnTo>
                  <a:lnTo>
                    <a:pt x="317658" y="0"/>
                  </a:lnTo>
                  <a:lnTo>
                    <a:pt x="410813" y="91630"/>
                  </a:lnTo>
                  <a:lnTo>
                    <a:pt x="317658" y="184689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08877" y="1434274"/>
              <a:ext cx="410845" cy="184785"/>
            </a:xfrm>
            <a:custGeom>
              <a:avLst/>
              <a:gdLst/>
              <a:ahLst/>
              <a:cxnLst/>
              <a:rect l="l" t="t" r="r" b="b"/>
              <a:pathLst>
                <a:path w="410845" h="184784">
                  <a:moveTo>
                    <a:pt x="317658" y="184689"/>
                  </a:moveTo>
                  <a:lnTo>
                    <a:pt x="317658" y="138874"/>
                  </a:lnTo>
                  <a:lnTo>
                    <a:pt x="0" y="138874"/>
                  </a:lnTo>
                  <a:lnTo>
                    <a:pt x="0" y="45815"/>
                  </a:lnTo>
                  <a:lnTo>
                    <a:pt x="317658" y="45815"/>
                  </a:lnTo>
                  <a:lnTo>
                    <a:pt x="317658" y="0"/>
                  </a:lnTo>
                  <a:lnTo>
                    <a:pt x="410813" y="91630"/>
                  </a:lnTo>
                  <a:lnTo>
                    <a:pt x="317658" y="184689"/>
                  </a:lnTo>
                  <a:close/>
                </a:path>
              </a:pathLst>
            </a:custGeom>
            <a:ln w="16802">
              <a:solidFill>
                <a:srgbClr val="03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63851" y="7399019"/>
              <a:ext cx="67310" cy="2415540"/>
            </a:xfrm>
            <a:custGeom>
              <a:avLst/>
              <a:gdLst/>
              <a:ahLst/>
              <a:cxnLst/>
              <a:rect l="l" t="t" r="r" b="b"/>
              <a:pathLst>
                <a:path w="67310" h="2415540">
                  <a:moveTo>
                    <a:pt x="67056" y="2415540"/>
                  </a:moveTo>
                  <a:lnTo>
                    <a:pt x="0" y="2415540"/>
                  </a:lnTo>
                  <a:lnTo>
                    <a:pt x="0" y="0"/>
                  </a:lnTo>
                  <a:lnTo>
                    <a:pt x="67056" y="0"/>
                  </a:lnTo>
                  <a:lnTo>
                    <a:pt x="67056" y="241554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63375" y="7398924"/>
              <a:ext cx="67310" cy="2415540"/>
            </a:xfrm>
            <a:custGeom>
              <a:avLst/>
              <a:gdLst/>
              <a:ahLst/>
              <a:cxnLst/>
              <a:rect l="l" t="t" r="r" b="b"/>
              <a:pathLst>
                <a:path w="67310" h="2415540">
                  <a:moveTo>
                    <a:pt x="67151" y="2415444"/>
                  </a:moveTo>
                  <a:lnTo>
                    <a:pt x="67151" y="0"/>
                  </a:lnTo>
                  <a:lnTo>
                    <a:pt x="0" y="0"/>
                  </a:lnTo>
                  <a:lnTo>
                    <a:pt x="0" y="2415444"/>
                  </a:lnTo>
                  <a:lnTo>
                    <a:pt x="67151" y="2415444"/>
                  </a:lnTo>
                  <a:close/>
                </a:path>
              </a:pathLst>
            </a:custGeom>
            <a:ln w="16802">
              <a:solidFill>
                <a:srgbClr val="03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 rot="5400000">
            <a:off x="2744977" y="-852171"/>
            <a:ext cx="5219700" cy="9273540"/>
            <a:chOff x="1176527" y="716279"/>
            <a:chExt cx="5219700" cy="9273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6527" y="716279"/>
              <a:ext cx="5219700" cy="92735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02800" y="7344320"/>
              <a:ext cx="131445" cy="91440"/>
            </a:xfrm>
            <a:custGeom>
              <a:avLst/>
              <a:gdLst/>
              <a:ahLst/>
              <a:cxnLst/>
              <a:rect l="l" t="t" r="r" b="b"/>
              <a:pathLst>
                <a:path w="131445" h="91440">
                  <a:moveTo>
                    <a:pt x="131356" y="36830"/>
                  </a:moveTo>
                  <a:lnTo>
                    <a:pt x="15341" y="36830"/>
                  </a:lnTo>
                  <a:lnTo>
                    <a:pt x="15341" y="0"/>
                  </a:lnTo>
                  <a:lnTo>
                    <a:pt x="0" y="0"/>
                  </a:lnTo>
                  <a:lnTo>
                    <a:pt x="0" y="36830"/>
                  </a:lnTo>
                  <a:lnTo>
                    <a:pt x="0" y="54610"/>
                  </a:lnTo>
                  <a:lnTo>
                    <a:pt x="0" y="91440"/>
                  </a:lnTo>
                  <a:lnTo>
                    <a:pt x="15341" y="91440"/>
                  </a:lnTo>
                  <a:lnTo>
                    <a:pt x="15341" y="54610"/>
                  </a:lnTo>
                  <a:lnTo>
                    <a:pt x="131356" y="54610"/>
                  </a:lnTo>
                  <a:lnTo>
                    <a:pt x="131356" y="368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9758" y="7211282"/>
              <a:ext cx="135921" cy="1113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2806" y="6985444"/>
              <a:ext cx="131349" cy="1800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99758" y="6771798"/>
              <a:ext cx="137445" cy="1906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9758" y="6616159"/>
              <a:ext cx="134397" cy="961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37953" y="6443757"/>
              <a:ext cx="96202" cy="1403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2994" y="6144672"/>
              <a:ext cx="154209" cy="2304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37953" y="5984462"/>
              <a:ext cx="96202" cy="14039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907184" y="5386292"/>
              <a:ext cx="417195" cy="2731770"/>
            </a:xfrm>
            <a:custGeom>
              <a:avLst/>
              <a:gdLst/>
              <a:ahLst/>
              <a:cxnLst/>
              <a:rect l="l" t="t" r="r" b="b"/>
              <a:pathLst>
                <a:path w="417195" h="2731770">
                  <a:moveTo>
                    <a:pt x="416909" y="2731293"/>
                  </a:moveTo>
                  <a:lnTo>
                    <a:pt x="416909" y="0"/>
                  </a:lnTo>
                  <a:lnTo>
                    <a:pt x="0" y="0"/>
                  </a:lnTo>
                  <a:lnTo>
                    <a:pt x="0" y="2731293"/>
                  </a:lnTo>
                  <a:lnTo>
                    <a:pt x="416909" y="2731293"/>
                  </a:lnTo>
                  <a:close/>
                </a:path>
              </a:pathLst>
            </a:custGeom>
            <a:ln w="16802">
              <a:solidFill>
                <a:srgbClr val="03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46444" y="6704647"/>
              <a:ext cx="132873" cy="945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43397" y="6590251"/>
              <a:ext cx="163449" cy="900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46444" y="6394894"/>
              <a:ext cx="160401" cy="13582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81592" y="6291167"/>
              <a:ext cx="99250" cy="839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43397" y="6137052"/>
              <a:ext cx="135921" cy="976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81592" y="5964650"/>
              <a:ext cx="97726" cy="1403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28156" y="5505354"/>
              <a:ext cx="152685" cy="3906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66206" y="5770816"/>
              <a:ext cx="293370" cy="142240"/>
            </a:xfrm>
            <a:custGeom>
              <a:avLst/>
              <a:gdLst/>
              <a:ahLst/>
              <a:cxnLst/>
              <a:rect l="l" t="t" r="r" b="b"/>
              <a:pathLst>
                <a:path w="293370" h="142239">
                  <a:moveTo>
                    <a:pt x="71723" y="141922"/>
                  </a:moveTo>
                  <a:lnTo>
                    <a:pt x="0" y="70199"/>
                  </a:lnTo>
                  <a:lnTo>
                    <a:pt x="71723" y="0"/>
                  </a:lnTo>
                  <a:lnTo>
                    <a:pt x="71723" y="35147"/>
                  </a:lnTo>
                  <a:lnTo>
                    <a:pt x="293179" y="35147"/>
                  </a:lnTo>
                  <a:lnTo>
                    <a:pt x="293179" y="106870"/>
                  </a:lnTo>
                  <a:lnTo>
                    <a:pt x="71723" y="106870"/>
                  </a:lnTo>
                  <a:lnTo>
                    <a:pt x="71723" y="141922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66206" y="5770816"/>
              <a:ext cx="293370" cy="142240"/>
            </a:xfrm>
            <a:custGeom>
              <a:avLst/>
              <a:gdLst/>
              <a:ahLst/>
              <a:cxnLst/>
              <a:rect l="l" t="t" r="r" b="b"/>
              <a:pathLst>
                <a:path w="293370" h="142239">
                  <a:moveTo>
                    <a:pt x="71723" y="141922"/>
                  </a:moveTo>
                  <a:lnTo>
                    <a:pt x="0" y="70199"/>
                  </a:lnTo>
                  <a:lnTo>
                    <a:pt x="71723" y="0"/>
                  </a:lnTo>
                  <a:lnTo>
                    <a:pt x="71723" y="35147"/>
                  </a:lnTo>
                  <a:lnTo>
                    <a:pt x="293179" y="35147"/>
                  </a:lnTo>
                  <a:lnTo>
                    <a:pt x="293179" y="106870"/>
                  </a:lnTo>
                  <a:lnTo>
                    <a:pt x="71723" y="106870"/>
                  </a:lnTo>
                  <a:lnTo>
                    <a:pt x="71723" y="141922"/>
                  </a:lnTo>
                  <a:close/>
                </a:path>
              </a:pathLst>
            </a:custGeom>
            <a:ln w="16802">
              <a:solidFill>
                <a:srgbClr val="03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71472" y="7315199"/>
              <a:ext cx="76200" cy="2506980"/>
            </a:xfrm>
            <a:custGeom>
              <a:avLst/>
              <a:gdLst/>
              <a:ahLst/>
              <a:cxnLst/>
              <a:rect l="l" t="t" r="r" b="b"/>
              <a:pathLst>
                <a:path w="76200" h="2506979">
                  <a:moveTo>
                    <a:pt x="76200" y="2506980"/>
                  </a:moveTo>
                  <a:lnTo>
                    <a:pt x="0" y="2506980"/>
                  </a:lnTo>
                  <a:lnTo>
                    <a:pt x="0" y="0"/>
                  </a:lnTo>
                  <a:lnTo>
                    <a:pt x="76200" y="0"/>
                  </a:lnTo>
                  <a:lnTo>
                    <a:pt x="76200" y="250698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70995" y="7316533"/>
              <a:ext cx="76835" cy="2505710"/>
            </a:xfrm>
            <a:custGeom>
              <a:avLst/>
              <a:gdLst/>
              <a:ahLst/>
              <a:cxnLst/>
              <a:rect l="l" t="t" r="r" b="b"/>
              <a:pathLst>
                <a:path w="76835" h="2505709">
                  <a:moveTo>
                    <a:pt x="76390" y="2505455"/>
                  </a:moveTo>
                  <a:lnTo>
                    <a:pt x="76390" y="0"/>
                  </a:lnTo>
                  <a:lnTo>
                    <a:pt x="0" y="0"/>
                  </a:lnTo>
                  <a:lnTo>
                    <a:pt x="0" y="2505455"/>
                  </a:lnTo>
                  <a:lnTo>
                    <a:pt x="76390" y="2505455"/>
                  </a:lnTo>
                  <a:close/>
                </a:path>
              </a:pathLst>
            </a:custGeom>
            <a:ln w="16802">
              <a:solidFill>
                <a:srgbClr val="03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 rot="5400000">
            <a:off x="2744977" y="-852171"/>
            <a:ext cx="5219700" cy="9273540"/>
            <a:chOff x="1176527" y="716279"/>
            <a:chExt cx="5219700" cy="9273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6527" y="716279"/>
              <a:ext cx="5219700" cy="92735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1611" y="2932747"/>
              <a:ext cx="145161" cy="8162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2279" y="2767964"/>
              <a:ext cx="131349" cy="1162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9231" y="2656522"/>
              <a:ext cx="163449" cy="854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8950" y="2555843"/>
              <a:ext cx="96202" cy="808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46733" y="2018728"/>
              <a:ext cx="1781175" cy="6166485"/>
            </a:xfrm>
            <a:custGeom>
              <a:avLst/>
              <a:gdLst/>
              <a:ahLst/>
              <a:cxnLst/>
              <a:rect l="l" t="t" r="r" b="b"/>
              <a:pathLst>
                <a:path w="1781175" h="6166484">
                  <a:moveTo>
                    <a:pt x="317658" y="6166008"/>
                  </a:moveTo>
                  <a:lnTo>
                    <a:pt x="317658" y="4579143"/>
                  </a:lnTo>
                  <a:lnTo>
                    <a:pt x="0" y="4579143"/>
                  </a:lnTo>
                  <a:lnTo>
                    <a:pt x="0" y="6166008"/>
                  </a:lnTo>
                  <a:lnTo>
                    <a:pt x="317658" y="6166008"/>
                  </a:lnTo>
                  <a:close/>
                </a:path>
                <a:path w="1781175" h="6166484">
                  <a:moveTo>
                    <a:pt x="1780793" y="6158388"/>
                  </a:moveTo>
                  <a:lnTo>
                    <a:pt x="1780793" y="4052696"/>
                  </a:lnTo>
                  <a:lnTo>
                    <a:pt x="1278254" y="4052696"/>
                  </a:lnTo>
                  <a:lnTo>
                    <a:pt x="1278254" y="6158388"/>
                  </a:lnTo>
                  <a:lnTo>
                    <a:pt x="1780793" y="6158388"/>
                  </a:lnTo>
                  <a:close/>
                </a:path>
                <a:path w="1781175" h="6166484">
                  <a:moveTo>
                    <a:pt x="476440" y="1863089"/>
                  </a:moveTo>
                  <a:lnTo>
                    <a:pt x="476440" y="0"/>
                  </a:lnTo>
                  <a:lnTo>
                    <a:pt x="16763" y="0"/>
                  </a:lnTo>
                  <a:lnTo>
                    <a:pt x="16763" y="1863089"/>
                  </a:lnTo>
                  <a:lnTo>
                    <a:pt x="476440" y="1863089"/>
                  </a:lnTo>
                  <a:close/>
                </a:path>
              </a:pathLst>
            </a:custGeom>
            <a:ln w="16802">
              <a:solidFill>
                <a:srgbClr val="03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63497" y="3857434"/>
              <a:ext cx="274955" cy="2731770"/>
            </a:xfrm>
            <a:custGeom>
              <a:avLst/>
              <a:gdLst/>
              <a:ahLst/>
              <a:cxnLst/>
              <a:rect l="l" t="t" r="r" b="b"/>
              <a:pathLst>
                <a:path w="274954" h="2731770">
                  <a:moveTo>
                    <a:pt x="137445" y="2731293"/>
                  </a:moveTo>
                  <a:lnTo>
                    <a:pt x="0" y="2593943"/>
                  </a:lnTo>
                  <a:lnTo>
                    <a:pt x="68675" y="2593943"/>
                  </a:lnTo>
                  <a:lnTo>
                    <a:pt x="68675" y="0"/>
                  </a:lnTo>
                  <a:lnTo>
                    <a:pt x="206216" y="0"/>
                  </a:lnTo>
                  <a:lnTo>
                    <a:pt x="206216" y="2593943"/>
                  </a:lnTo>
                  <a:lnTo>
                    <a:pt x="274891" y="2593943"/>
                  </a:lnTo>
                  <a:lnTo>
                    <a:pt x="137445" y="2731293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63497" y="3857434"/>
              <a:ext cx="274955" cy="2731770"/>
            </a:xfrm>
            <a:custGeom>
              <a:avLst/>
              <a:gdLst/>
              <a:ahLst/>
              <a:cxnLst/>
              <a:rect l="l" t="t" r="r" b="b"/>
              <a:pathLst>
                <a:path w="274954" h="2731770">
                  <a:moveTo>
                    <a:pt x="137445" y="2731293"/>
                  </a:moveTo>
                  <a:lnTo>
                    <a:pt x="0" y="2593943"/>
                  </a:lnTo>
                  <a:lnTo>
                    <a:pt x="68675" y="2593943"/>
                  </a:lnTo>
                  <a:lnTo>
                    <a:pt x="68675" y="0"/>
                  </a:lnTo>
                  <a:lnTo>
                    <a:pt x="206216" y="0"/>
                  </a:lnTo>
                  <a:lnTo>
                    <a:pt x="206216" y="2593943"/>
                  </a:lnTo>
                  <a:lnTo>
                    <a:pt x="274891" y="2593943"/>
                  </a:lnTo>
                  <a:lnTo>
                    <a:pt x="137445" y="2731293"/>
                  </a:lnTo>
                  <a:close/>
                </a:path>
              </a:pathLst>
            </a:custGeom>
            <a:ln w="16802">
              <a:solidFill>
                <a:srgbClr val="03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17368" y="3289744"/>
              <a:ext cx="233679" cy="2623185"/>
            </a:xfrm>
            <a:custGeom>
              <a:avLst/>
              <a:gdLst/>
              <a:ahLst/>
              <a:cxnLst/>
              <a:rect l="l" t="t" r="r" b="b"/>
              <a:pathLst>
                <a:path w="233679" h="2623185">
                  <a:moveTo>
                    <a:pt x="117633" y="2622994"/>
                  </a:moveTo>
                  <a:lnTo>
                    <a:pt x="0" y="2505456"/>
                  </a:lnTo>
                  <a:lnTo>
                    <a:pt x="58007" y="2505456"/>
                  </a:lnTo>
                  <a:lnTo>
                    <a:pt x="58007" y="0"/>
                  </a:lnTo>
                  <a:lnTo>
                    <a:pt x="175640" y="0"/>
                  </a:lnTo>
                  <a:lnTo>
                    <a:pt x="175640" y="2505456"/>
                  </a:lnTo>
                  <a:lnTo>
                    <a:pt x="233648" y="2505456"/>
                  </a:lnTo>
                  <a:lnTo>
                    <a:pt x="117633" y="2622994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17368" y="3289744"/>
              <a:ext cx="233679" cy="2623185"/>
            </a:xfrm>
            <a:custGeom>
              <a:avLst/>
              <a:gdLst/>
              <a:ahLst/>
              <a:cxnLst/>
              <a:rect l="l" t="t" r="r" b="b"/>
              <a:pathLst>
                <a:path w="233679" h="2623185">
                  <a:moveTo>
                    <a:pt x="117633" y="2622994"/>
                  </a:moveTo>
                  <a:lnTo>
                    <a:pt x="0" y="2505456"/>
                  </a:lnTo>
                  <a:lnTo>
                    <a:pt x="58007" y="2505456"/>
                  </a:lnTo>
                  <a:lnTo>
                    <a:pt x="58007" y="0"/>
                  </a:lnTo>
                  <a:lnTo>
                    <a:pt x="175640" y="0"/>
                  </a:lnTo>
                  <a:lnTo>
                    <a:pt x="175640" y="2505456"/>
                  </a:lnTo>
                  <a:lnTo>
                    <a:pt x="233648" y="2505456"/>
                  </a:lnTo>
                  <a:lnTo>
                    <a:pt x="117633" y="2622994"/>
                  </a:lnTo>
                  <a:close/>
                </a:path>
              </a:pathLst>
            </a:custGeom>
            <a:ln w="16802">
              <a:solidFill>
                <a:srgbClr val="03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81372" y="3288791"/>
              <a:ext cx="795655" cy="143510"/>
            </a:xfrm>
            <a:custGeom>
              <a:avLst/>
              <a:gdLst/>
              <a:ahLst/>
              <a:cxnLst/>
              <a:rect l="l" t="t" r="r" b="b"/>
              <a:pathLst>
                <a:path w="795654" h="143510">
                  <a:moveTo>
                    <a:pt x="795527" y="143256"/>
                  </a:moveTo>
                  <a:lnTo>
                    <a:pt x="0" y="143256"/>
                  </a:lnTo>
                  <a:lnTo>
                    <a:pt x="0" y="0"/>
                  </a:lnTo>
                  <a:lnTo>
                    <a:pt x="795527" y="0"/>
                  </a:lnTo>
                  <a:lnTo>
                    <a:pt x="795527" y="143256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81276" y="3289744"/>
              <a:ext cx="794385" cy="142240"/>
            </a:xfrm>
            <a:custGeom>
              <a:avLst/>
              <a:gdLst/>
              <a:ahLst/>
              <a:cxnLst/>
              <a:rect l="l" t="t" r="r" b="b"/>
              <a:pathLst>
                <a:path w="794385" h="142239">
                  <a:moveTo>
                    <a:pt x="794099" y="141922"/>
                  </a:moveTo>
                  <a:lnTo>
                    <a:pt x="794099" y="0"/>
                  </a:lnTo>
                  <a:lnTo>
                    <a:pt x="0" y="0"/>
                  </a:lnTo>
                  <a:lnTo>
                    <a:pt x="0" y="141922"/>
                  </a:lnTo>
                  <a:lnTo>
                    <a:pt x="794099" y="141922"/>
                  </a:lnTo>
                  <a:close/>
                </a:path>
              </a:pathLst>
            </a:custGeom>
            <a:ln w="16802">
              <a:solidFill>
                <a:srgbClr val="03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54708" y="7331963"/>
              <a:ext cx="134620" cy="2482850"/>
            </a:xfrm>
            <a:custGeom>
              <a:avLst/>
              <a:gdLst/>
              <a:ahLst/>
              <a:cxnLst/>
              <a:rect l="l" t="t" r="r" b="b"/>
              <a:pathLst>
                <a:path w="134619" h="2482850">
                  <a:moveTo>
                    <a:pt x="134112" y="2482596"/>
                  </a:moveTo>
                  <a:lnTo>
                    <a:pt x="0" y="2482596"/>
                  </a:lnTo>
                  <a:lnTo>
                    <a:pt x="0" y="0"/>
                  </a:lnTo>
                  <a:lnTo>
                    <a:pt x="134112" y="0"/>
                  </a:lnTo>
                  <a:lnTo>
                    <a:pt x="134112" y="2482596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54231" y="7333297"/>
              <a:ext cx="134620" cy="2481580"/>
            </a:xfrm>
            <a:custGeom>
              <a:avLst/>
              <a:gdLst/>
              <a:ahLst/>
              <a:cxnLst/>
              <a:rect l="l" t="t" r="r" b="b"/>
              <a:pathLst>
                <a:path w="134619" h="2481579">
                  <a:moveTo>
                    <a:pt x="134397" y="2481072"/>
                  </a:moveTo>
                  <a:lnTo>
                    <a:pt x="134397" y="0"/>
                  </a:lnTo>
                  <a:lnTo>
                    <a:pt x="0" y="0"/>
                  </a:lnTo>
                  <a:lnTo>
                    <a:pt x="0" y="2481072"/>
                  </a:lnTo>
                  <a:lnTo>
                    <a:pt x="134397" y="2481072"/>
                  </a:lnTo>
                  <a:close/>
                </a:path>
              </a:pathLst>
            </a:custGeom>
            <a:ln w="16802">
              <a:solidFill>
                <a:srgbClr val="03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190E135-67E8-FA95-5891-6219D5AF819A}"/>
              </a:ext>
            </a:extLst>
          </p:cNvPr>
          <p:cNvSpPr txBox="1"/>
          <p:nvPr/>
        </p:nvSpPr>
        <p:spPr>
          <a:xfrm>
            <a:off x="2374900" y="370205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chemeClr val="bg1"/>
                </a:solidFill>
              </a:rPr>
              <a:t>THANK YOU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6</Words>
  <Application>Microsoft Office PowerPoint</Application>
  <PresentationFormat>Custom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3fc546ef-f3db-49f3-bee8-16812c1aa918</dc:title>
  <dc:creator>Phuc Dang Pham</dc:creator>
  <cp:lastModifiedBy>Phuc Pham</cp:lastModifiedBy>
  <cp:revision>2</cp:revision>
  <dcterms:created xsi:type="dcterms:W3CDTF">2025-01-23T01:27:44Z</dcterms:created>
  <dcterms:modified xsi:type="dcterms:W3CDTF">2025-08-22T03:20:51Z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2024-11-26T00:00:00Z</vt:filetime>
  </property>
  <property fmtid="{D5CDD505-2E9C-101B-9397-08002B2CF9AE}" pid="3" name="LastSaved">
    <vt:filetime>2025-01-23T00:00:00Z</vt:filetime>
  </property>
  <property fmtid="{D5CDD505-2E9C-101B-9397-08002B2CF9AE}" pid="4" name="Producer">
    <vt:lpwstr>3-Heights(TM) PDF Security Shell 4.8.25.2 (http://www.pdf-tools.com)</vt:lpwstr>
  </property>
</Properties>
</file>